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28" autoAdjust="0"/>
  </p:normalViewPr>
  <p:slideViewPr>
    <p:cSldViewPr snapToGrid="0">
      <p:cViewPr varScale="1">
        <p:scale>
          <a:sx n="68" d="100"/>
          <a:sy n="68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9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72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9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3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66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92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91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2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4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0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8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90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6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F5997D7-7C0A-4759-85CC-9A8777255BB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ECC15F-0FE6-4873-A377-6AE0D6A95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047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1B4F49-E225-4E60-8B1B-F07D4B34D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24F258-052A-4B4B-A63C-52441D08DCB3}"/>
              </a:ext>
            </a:extLst>
          </p:cNvPr>
          <p:cNvSpPr txBox="1"/>
          <p:nvPr/>
        </p:nvSpPr>
        <p:spPr>
          <a:xfrm>
            <a:off x="1695636" y="896646"/>
            <a:ext cx="80254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dirty="0">
                <a:solidFill>
                  <a:srgbClr val="C00000"/>
                </a:solidFill>
                <a:latin typeface="Jikharev.kz" panose="02000503000000020003" pitchFamily="2" charset="-52"/>
              </a:rPr>
              <a:t>Ғылым негіздері бойынша республикалық </a:t>
            </a:r>
          </a:p>
          <a:p>
            <a:pPr algn="ctr"/>
            <a:r>
              <a:rPr lang="kk-KZ" sz="4000" b="1" dirty="0">
                <a:solidFill>
                  <a:srgbClr val="C00000"/>
                </a:solidFill>
                <a:latin typeface="Jikharev.kz" panose="02000503000000020003" pitchFamily="2" charset="-52"/>
              </a:rPr>
              <a:t>пәндік олимпиаданың </a:t>
            </a:r>
            <a:r>
              <a:rPr lang="kk-KZ" sz="4000" b="1" dirty="0" smtClean="0">
                <a:solidFill>
                  <a:srgbClr val="C00000"/>
                </a:solidFill>
                <a:latin typeface="Jikharev.kz" panose="02000503000000020003" pitchFamily="2" charset="-52"/>
              </a:rPr>
              <a:t>ІІІ (ОБЛЫСТЫҚ) кезеңнің </a:t>
            </a:r>
            <a:endParaRPr lang="kk-KZ" sz="4000" b="1" dirty="0">
              <a:solidFill>
                <a:srgbClr val="C00000"/>
              </a:solidFill>
              <a:latin typeface="Jikharev.kz" panose="02000503000000020003" pitchFamily="2" charset="-52"/>
            </a:endParaRPr>
          </a:p>
          <a:p>
            <a:pPr algn="ctr"/>
            <a:r>
              <a:rPr lang="kk-KZ" sz="4000" b="1" dirty="0">
                <a:solidFill>
                  <a:srgbClr val="C00000"/>
                </a:solidFill>
                <a:latin typeface="Jikharev.kz" panose="02000503000000020003" pitchFamily="2" charset="-52"/>
              </a:rPr>
              <a:t>жүлдегерлерін</a:t>
            </a:r>
          </a:p>
          <a:p>
            <a:pPr algn="ctr"/>
            <a:endParaRPr lang="kk-KZ" sz="4000" b="1" dirty="0">
              <a:solidFill>
                <a:srgbClr val="C00000"/>
              </a:solidFill>
              <a:latin typeface="Jikharev.kz" panose="02000503000000020003" pitchFamily="2" charset="-52"/>
            </a:endParaRPr>
          </a:p>
          <a:p>
            <a:pPr algn="ctr"/>
            <a:r>
              <a:rPr lang="kk-KZ" sz="4000" b="1" dirty="0">
                <a:solidFill>
                  <a:srgbClr val="C00000"/>
                </a:solidFill>
                <a:latin typeface="Jikharev.kz" panose="02000503000000020003" pitchFamily="2" charset="-52"/>
              </a:rPr>
              <a:t>Қ Ұ Т Т Ы Қ Т А Й М Ы З 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F1D04D-0689-47F2-9550-D8916C361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025" y="105562"/>
            <a:ext cx="2725074" cy="2043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2D976F-CF94-4064-9310-6CF6DC552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77" t="15901" r="30837" b="15681"/>
          <a:stretch/>
        </p:blipFill>
        <p:spPr>
          <a:xfrm>
            <a:off x="269291" y="168678"/>
            <a:ext cx="1666043" cy="15837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5746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9F4903-047C-4E9C-942F-4C7A46820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2E28C2-D751-4497-84C5-AEE7026602C7}"/>
              </a:ext>
            </a:extLst>
          </p:cNvPr>
          <p:cNvSpPr txBox="1"/>
          <p:nvPr/>
        </p:nvSpPr>
        <p:spPr>
          <a:xfrm>
            <a:off x="2500543" y="154451"/>
            <a:ext cx="719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жүлдегерлері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F85A53-B308-49D4-B221-9479AC07AD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347" y="1478695"/>
            <a:ext cx="3474328" cy="2795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7358C7-EC0A-4D15-8B56-FC7F7B99FDC3}"/>
              </a:ext>
            </a:extLst>
          </p:cNvPr>
          <p:cNvSpPr txBox="1"/>
          <p:nvPr/>
        </p:nvSpPr>
        <p:spPr>
          <a:xfrm>
            <a:off x="1172705" y="4682414"/>
            <a:ext cx="3222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Әуезханқызы Диана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«Ә» класс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 Романова М.К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және әдебиеті</a:t>
            </a:r>
          </a:p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1-ОРЫН</a:t>
            </a:r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8D2819-2366-4300-ACE4-77AFEA687DA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3471" y="1582273"/>
            <a:ext cx="3474330" cy="2588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2DD7ED-20E2-420F-82ED-9448911FB587}"/>
              </a:ext>
            </a:extLst>
          </p:cNvPr>
          <p:cNvSpPr txBox="1"/>
          <p:nvPr/>
        </p:nvSpPr>
        <p:spPr>
          <a:xfrm>
            <a:off x="4401683" y="4679691"/>
            <a:ext cx="32225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Кәрім Аяулым 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«Ә» класс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 Ербозымова М.Н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және әдебиеті</a:t>
            </a:r>
          </a:p>
          <a:p>
            <a:pPr lvl="0"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-ОРЫН</a:t>
            </a:r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E2A122-D1FD-497F-920E-9A7707352D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42134" y="1550287"/>
            <a:ext cx="3474330" cy="2652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7F39CF-DA80-47BF-95B8-8217532A9441}"/>
              </a:ext>
            </a:extLst>
          </p:cNvPr>
          <p:cNvSpPr txBox="1"/>
          <p:nvPr/>
        </p:nvSpPr>
        <p:spPr>
          <a:xfrm>
            <a:off x="7601437" y="4679691"/>
            <a:ext cx="32225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Менгель Алина 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«Г» класс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 Шамгунова Б.С</a:t>
            </a:r>
            <a:r>
              <a:rPr lang="kk-KZ" dirty="0" smtClean="0"/>
              <a:t>.</a:t>
            </a:r>
          </a:p>
          <a:p>
            <a:pPr lvl="0"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және әдебиеті</a:t>
            </a:r>
          </a:p>
          <a:p>
            <a:pPr lvl="0"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3-ОРЫН</a:t>
            </a:r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7162" y="1106323"/>
            <a:ext cx="2648352" cy="3540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/>
          <a:srcRect l="5635" t="16570" r="17094" b="658"/>
          <a:stretch/>
        </p:blipFill>
        <p:spPr>
          <a:xfrm>
            <a:off x="4564968" y="1106321"/>
            <a:ext cx="2771336" cy="3540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654" y="1106321"/>
            <a:ext cx="3011714" cy="35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9F46C3-7DFA-4EB9-B097-940006E02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F366D4-FABB-40B7-987D-C5319CB99E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565" y="1602976"/>
            <a:ext cx="3834237" cy="2847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A826A8-993B-46A7-A25E-57A323740E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6789" y="1520524"/>
            <a:ext cx="3834238" cy="2945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17B018-10AC-452B-8F81-D4F15A8182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84082" y="1627091"/>
            <a:ext cx="3834238" cy="2799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7D6149-B15D-40F3-9D46-F267A031DADA}"/>
              </a:ext>
            </a:extLst>
          </p:cNvPr>
          <p:cNvSpPr txBox="1"/>
          <p:nvPr/>
        </p:nvSpPr>
        <p:spPr>
          <a:xfrm>
            <a:off x="796832" y="5006952"/>
            <a:ext cx="28477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Сабиржанова Дильназ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«Ә» класс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 Исенбаев А.Б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4-ОРЫН</a:t>
            </a:r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56CEB5-C01D-451D-A794-D3B2256333E9}"/>
              </a:ext>
            </a:extLst>
          </p:cNvPr>
          <p:cNvSpPr txBox="1"/>
          <p:nvPr/>
        </p:nvSpPr>
        <p:spPr>
          <a:xfrm>
            <a:off x="4670477" y="5006952"/>
            <a:ext cx="2945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Мұрат Әсет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«Г» класс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 Тобылбаев Е.Т</a:t>
            </a: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ҚҰҚЫҚ негіздері</a:t>
            </a:r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2-ОРЫН</a:t>
            </a:r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FFA3AA-0EB0-4404-A0C1-2BBF3806E8A4}"/>
              </a:ext>
            </a:extLst>
          </p:cNvPr>
          <p:cNvSpPr txBox="1"/>
          <p:nvPr/>
        </p:nvSpPr>
        <p:spPr>
          <a:xfrm>
            <a:off x="8102992" y="4973254"/>
            <a:ext cx="3010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Рахимжанова Гүлназ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«Г» класс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 Кеулова А.М.</a:t>
            </a:r>
          </a:p>
          <a:p>
            <a:pPr lvl="0"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</a:t>
            </a:r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3-ОРЫН</a:t>
            </a:r>
            <a:endParaRPr lang="kk-KZ" dirty="0" smtClean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613D4C-9133-4E70-BCEC-16AA7987B68A}"/>
              </a:ext>
            </a:extLst>
          </p:cNvPr>
          <p:cNvSpPr txBox="1"/>
          <p:nvPr/>
        </p:nvSpPr>
        <p:spPr>
          <a:xfrm>
            <a:off x="2095910" y="145660"/>
            <a:ext cx="719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жүлдегерлері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1321" y="1050058"/>
            <a:ext cx="2972921" cy="392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3281" y="1109706"/>
            <a:ext cx="2856196" cy="388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1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827" y="998807"/>
            <a:ext cx="7237849" cy="4870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81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0640" y="1447800"/>
            <a:ext cx="5964702" cy="1143000"/>
          </a:xfrm>
        </p:spPr>
        <p:txBody>
          <a:bodyPr/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Әуезханқызы Диана, АЛҒА!!!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53" r="2053"/>
          <a:stretch>
            <a:fillRect/>
          </a:stretch>
        </p:blipFill>
        <p:spPr>
          <a:xfrm>
            <a:off x="989011" y="914400"/>
            <a:ext cx="3876597" cy="540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0640" y="2777066"/>
            <a:ext cx="5623560" cy="2048933"/>
          </a:xfrm>
        </p:spPr>
        <p:txBody>
          <a:bodyPr>
            <a:norm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жеңімпазы Әуезханқызы Дианаға РЕСПУБЛИКАЛЫҚ КЕЗЕҢДЕ СӘТТІЛІК ТІЛЕЙМІЗ!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8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Марапаттау сәтінен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6556" y="685799"/>
            <a:ext cx="6312021" cy="4280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70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223</TotalTime>
  <Words>135</Words>
  <Application>Microsoft Office PowerPoint</Application>
  <PresentationFormat>Широкоэкранный</PresentationFormat>
  <Paragraphs>40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Century Gothic</vt:lpstr>
      <vt:lpstr>Jikharev.kz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Әуезханқызы Диана, АЛҒА!!!</vt:lpstr>
      <vt:lpstr>          Марапаттау сәтінен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РС</dc:creator>
  <cp:lastModifiedBy>Windows User</cp:lastModifiedBy>
  <cp:revision>14</cp:revision>
  <dcterms:created xsi:type="dcterms:W3CDTF">2022-02-28T06:35:43Z</dcterms:created>
  <dcterms:modified xsi:type="dcterms:W3CDTF">2022-04-18T04:48:36Z</dcterms:modified>
</cp:coreProperties>
</file>