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0C3EC-ECE3-4E08-A149-CAB72128EC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57A35-5FA9-42E0-B341-510CD36F7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0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6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586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2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432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31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7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9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5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9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0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8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6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31E26-93CE-4FB1-B201-8E33839D394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4D1EDF-C3F5-48B9-9B1F-F9D09A7C1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5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15462"/>
            <a:ext cx="9144000" cy="289450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статусын өзгерту туралы</a:t>
            </a:r>
            <a:r>
              <a:rPr lang="ru-RU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АТА-АНАЛАР ЖИНАЛЫСЫ 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25.01.2023ж.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1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13338"/>
            <a:ext cx="8915399" cy="3564043"/>
          </a:xfrm>
        </p:spPr>
        <p:txBody>
          <a:bodyPr>
            <a:normAutofit/>
          </a:bodyPr>
          <a:lstStyle/>
          <a:p>
            <a:pPr fontAlgn="base">
              <a:lnSpc>
                <a:spcPts val="1950"/>
              </a:lnSpc>
              <a:spcBef>
                <a:spcPts val="1125"/>
              </a:spcBef>
              <a:spcAft>
                <a:spcPts val="675"/>
              </a:spcAft>
            </a:pPr>
            <a:r>
              <a:rPr lang="kk-KZ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 беру қызметіне қойылатын біліктілік талаптары және оларға сәйкестікті растайтын құжаттар тізбесі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Қазақстан Республикасы</a:t>
            </a:r>
            <a:b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Білім және ғылым министрінің</a:t>
            </a:r>
            <a:b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2015 жылғы 17 маусымдағы</a:t>
            </a:r>
            <a:b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391 бұйрығымен бекітілген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4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kk-K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ҚР Оқу-ағарту министрлігінің 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тамыз 2022 жылы №385 бұйрығының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2-қосымшасы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2431056"/>
          </a:xfrm>
        </p:spPr>
        <p:txBody>
          <a:bodyPr>
            <a:normAutofit lnSpcReduction="10000"/>
          </a:bodyPr>
          <a:lstStyle/>
          <a:p>
            <a:r>
              <a:rPr lang="kk-KZ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295. Біріктірілген білім беру ұйымдарының негізгі түрлері: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kk-KZ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мектеп-гимназия;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2) мектеп-лицей;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3) қосымша білім беру мектеп-орталығы;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4) мектеп-интернат-колледж;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5) оқу-сауықтыру орталығы (кешені);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6) оқу-өндірістік комбинаты (мектепаралық, курстық);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7) оқу-тәрбие орталығы (кешені);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9) дарынды балалар мен талантты жастарды анықтау және қолдау орталығы.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 Мектеп-гимназиялар, мектеп-лицейлердің 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мақсаты:</a:t>
            </a:r>
            <a:r>
              <a:rPr lang="ru-RU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бастауыш</a:t>
            </a:r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негізгі орта, жалпы орта білімнің білім беру бағдарламаларын және оқушыларға 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тереңдетіп, бейіндетіп, саралап оқытуды </a:t>
            </a:r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қарастыратын, сондай-ақ қосымша жалпы білім беру бағдарламаларын сапалы меңгеруі үшін қолайлы жағдайлар жасау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682526" cy="2527772"/>
          </a:xfrm>
        </p:spPr>
        <p:txBody>
          <a:bodyPr>
            <a:normAutofit lnSpcReduction="10000"/>
          </a:bodyPr>
          <a:lstStyle/>
          <a:p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Мектеп-гимназияның </a:t>
            </a:r>
            <a:r>
              <a:rPr lang="kk-KZ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бағыттары: </a:t>
            </a:r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гуманитарлық</a:t>
            </a:r>
            <a:r>
              <a:rPr lang="kk-KZ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тілдік</a:t>
            </a: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kk-KZ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эстетикалық және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көпсалалық </a:t>
            </a:r>
            <a:endParaRPr lang="ru-RU" sz="1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31B4E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 бағыт бойынша педкадрлардың сапалық құрамы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514436"/>
              </p:ext>
            </p:extLst>
          </p:nvPr>
        </p:nvGraphicFramePr>
        <p:xfrm>
          <a:off x="2589213" y="2133600"/>
          <a:ext cx="8915403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>
                  <a:extLst>
                    <a:ext uri="{9D8B030D-6E8A-4147-A177-3AD203B41FA5}">
                      <a16:colId xmlns:a16="http://schemas.microsoft.com/office/drawing/2014/main" val="2559221418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3522119286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8762047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111177098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1370032956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3779462119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299597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лар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Педагог-шебер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Педагог-зерттеуші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Педагог-сарапшы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Санаты жоқ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98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және әдебиеті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56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 және әдебиеті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61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6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Тарих-құқық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97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</a:t>
                      </a: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(30,5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(16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26,3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5395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Педагогтардық сапалық құрамы 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894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7348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132</Words>
  <Application>Microsoft Office PowerPoint</Application>
  <PresentationFormat>Широкоэкранный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     Мектептің статусын өзгерту туралы </vt:lpstr>
      <vt:lpstr>Білім беру қызметіне қойылатын біліктілік талаптары және оларға сәйкестікті растайтын құжаттар тізбесі </vt:lpstr>
      <vt:lpstr>ҚР Оқу-ағарту министрлігінің   31 тамыз 2022 жылы №385 бұйрығының  2-қосымшасы   </vt:lpstr>
      <vt:lpstr>25. Мектеп-гимназиялар, мектеп-лицейлердің мақсаты:   - бастауыш, негізгі орта, жалпы орта білімнің білім беру бағдарламаларын және оқушыларға тереңдетіп, бейіндетіп, саралап оқытуды қарастыратын, сондай-ақ қосымша жалпы білім беру бағдарламаларын сапалы меңгеруі үшін қолайлы жағдайлар жасау</vt:lpstr>
      <vt:lpstr>Гуманитарлық бағыт бойынша педкадрлардың сапалық құрамы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Мектептің статусын өзгерту туралы </dc:title>
  <dc:creator>Windows User</dc:creator>
  <cp:lastModifiedBy>Windows User</cp:lastModifiedBy>
  <cp:revision>6</cp:revision>
  <dcterms:created xsi:type="dcterms:W3CDTF">2022-12-13T10:55:52Z</dcterms:created>
  <dcterms:modified xsi:type="dcterms:W3CDTF">2023-01-25T11:20:56Z</dcterms:modified>
</cp:coreProperties>
</file>